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C7BB2D-4CE4-47E2-AFDE-472FB35301DE}">
          <p14:sldIdLst>
            <p14:sldId id="256"/>
            <p14:sldId id="258"/>
            <p14:sldId id="260"/>
            <p14:sldId id="26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22C257-4BF7-44D2-ABFF-27EE6837AC8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67FE05-0865-4DB9-A4B5-284966192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ky-KG" dirty="0"/>
              <a:t>Д.Молдогазиев атындагы «8 Шаты жалпы орто билим берүү мектебинде  мамлекеттик тилди өнүктүрүү боюнча өтүлгөн иш чаралар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82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C964539-C91C-49E0-AC7A-300E236A9330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9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11F19DF-4A36-4F60-B281-852147FA6CE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8760"/>
            <a:ext cx="87849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6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377984E-7941-47CB-BECB-37061172973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09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9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Байтик, Тайырбек, Сатар, Анатай, Султанмурат. Чыгарманын башына Ч.Айтматов ">
            <a:extLst>
              <a:ext uri="{FF2B5EF4-FFF2-40B4-BE49-F238E27FC236}">
                <a16:creationId xmlns:a16="http://schemas.microsoft.com/office/drawing/2014/main" id="{1799FB6F-9BCA-40B6-824F-2F8D87801FF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4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ырзагүл деген болсо Асылкан  Миңкамал Жолоева  Ч.Айтматов СССРдин Мамлекеттик сыйлыгын, Лениндик сыйлыкты эбак эле. 1976-жылы али кыргызча которула да элек чыгармага – ">
            <a:extLst>
              <a:ext uri="{FF2B5EF4-FFF2-40B4-BE49-F238E27FC236}">
                <a16:creationId xmlns:a16="http://schemas.microsoft.com/office/drawing/2014/main" id="{B76A2783-F85B-4619-99C8-66434B63C51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7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980-жылы «Деиз бойлой жорткон Ала-Дөбөт» чыгармасы менен биргеликте Италиянын ">
            <a:extLst>
              <a:ext uri="{FF2B5EF4-FFF2-40B4-BE49-F238E27FC236}">
                <a16:creationId xmlns:a16="http://schemas.microsoft.com/office/drawing/2014/main" id="{12094E0E-3109-4C98-B7E2-D643E9711D3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7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ильмдин сценарийин Чыңгыз Айтматов жана Болот Шамшиев жазды. Режиссёру – Болот Шамшиев, оператору – Сергей Тараскин, композитору – Александр Кнайфель, Сүрөтчүсү – Виктор Амельченков. ">
            <a:extLst>
              <a:ext uri="{FF2B5EF4-FFF2-40B4-BE49-F238E27FC236}">
                <a16:creationId xmlns:a16="http://schemas.microsoft.com/office/drawing/2014/main" id="{B43A3BD0-C0BE-4632-92E3-191F844FF67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0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ма: Чыңгыз Айтматовдун  «Эрте келген турналар» повести ">
            <a:extLst>
              <a:ext uri="{FF2B5EF4-FFF2-40B4-BE49-F238E27FC236}">
                <a16:creationId xmlns:a16="http://schemas.microsoft.com/office/drawing/2014/main" id="{96041502-F570-4CDA-9908-1E0D07614B70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28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0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Сабактын максаты: Ч.Айтматовдун өмүр баяны,  «Эрте келген турналар» чыгармасынын негизги сюжети, идеясы жөнүндөгү билимдерди алышат ">
            <a:extLst>
              <a:ext uri="{FF2B5EF4-FFF2-40B4-BE49-F238E27FC236}">
                <a16:creationId xmlns:a16="http://schemas.microsoft.com/office/drawing/2014/main" id="{34368C39-F01F-4CC3-B50F-6613EB7DA5D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312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Күтүлүүчү натыйжа: Жазуучу жөнүндөгү маалыматка ээ болсо; Чыгармадагы негизги каармандарды билсе; Чыгармадагы жазуучунун оюн түшүнсө; Окурман катары анализ бере алса; Повестин идеясын, сюжетин талдай билишсе; Окуучулар жекече көз караштарын айта алса. ">
            <a:extLst>
              <a:ext uri="{FF2B5EF4-FFF2-40B4-BE49-F238E27FC236}">
                <a16:creationId xmlns:a16="http://schemas.microsoft.com/office/drawing/2014/main" id="{FCEE99DE-6A4A-4AB9-AB56-1B14C39B8BB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9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абактын жабдылышы: - Видеоматериалдар; -Мултьимедиалык проектор; Сабактын тиби: жаңы материалды анализдөө Сабактын жүрүшү: Уюштуруу учуру. Саламдашуу. Окуучулардын сабакка болгон даярдыгын текшерүү. Класста кызматташуу маанайын түзүү Үй тапшырмасын суроо Жаңы материалды изилдөө ">
            <a:extLst>
              <a:ext uri="{FF2B5EF4-FFF2-40B4-BE49-F238E27FC236}">
                <a16:creationId xmlns:a16="http://schemas.microsoft.com/office/drawing/2014/main" id="{4B038D90-72C8-4797-8FE1-61A1A1ABB64E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8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үндө журнал жоктогонго тизмеден, Султанмурат Мырзагүлдөр биз менен. Балдар кетти окубастан мектептен, “ Ак сайдагы” соко чийген из менен. ">
            <a:extLst>
              <a:ext uri="{FF2B5EF4-FFF2-40B4-BE49-F238E27FC236}">
                <a16:creationId xmlns:a16="http://schemas.microsoft.com/office/drawing/2014/main" id="{CC715ACB-2FCF-4AF5-A901-8CEE3A2C86D1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8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>
            <a:extLst>
              <a:ext uri="{FF2B5EF4-FFF2-40B4-BE49-F238E27FC236}">
                <a16:creationId xmlns:a16="http://schemas.microsoft.com/office/drawing/2014/main" id="{DC76CE42-7959-4462-84F7-55BF3E36DF5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3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S g M ">
            <a:extLst>
              <a:ext uri="{FF2B5EF4-FFF2-40B4-BE49-F238E27FC236}">
                <a16:creationId xmlns:a16="http://schemas.microsoft.com/office/drawing/2014/main" id="{4AFC0683-6F50-40A7-A76A-C877FED66547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7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F1238A1-D750-4689-BA46-CE95CFCE980D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19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19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Candara</vt:lpstr>
      <vt:lpstr>Symbol</vt:lpstr>
      <vt:lpstr>Волна</vt:lpstr>
      <vt:lpstr>Д.Молдогазиев атындагы «8 Шаты жалпы орто билим берүү мектебинде  мамлекеттик тилди өнүктүрүү боюнча өтүлгөн иш чаралар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14</cp:revision>
  <dcterms:created xsi:type="dcterms:W3CDTF">2019-01-21T13:09:22Z</dcterms:created>
  <dcterms:modified xsi:type="dcterms:W3CDTF">2023-03-18T05:26:06Z</dcterms:modified>
</cp:coreProperties>
</file>