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3B928-5932-32BB-5F10-ADD3AEC9B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34831"/>
            <a:ext cx="6835208" cy="251600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045EA7-05D5-7C71-1979-C0776DDA8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90A1E6-B3C0-FDCC-842C-5D8028B8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32"/>
            <a:ext cx="12061991" cy="68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8983F-93D4-2F91-182D-E671E2D0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A77CE88-A154-73D3-27A2-A509E411A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2512" y="267242"/>
            <a:ext cx="11677178" cy="6590758"/>
          </a:xfrm>
        </p:spPr>
      </p:pic>
    </p:spTree>
    <p:extLst>
      <p:ext uri="{BB962C8B-B14F-4D97-AF65-F5344CB8AC3E}">
        <p14:creationId xmlns:p14="http://schemas.microsoft.com/office/powerpoint/2010/main" val="379171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B6F5-89C5-3630-FC9E-5410CFEE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531642C-8B63-AA27-C917-2804B7931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65" y="255945"/>
            <a:ext cx="11159401" cy="6602055"/>
          </a:xfrm>
        </p:spPr>
      </p:pic>
    </p:spTree>
    <p:extLst>
      <p:ext uri="{BB962C8B-B14F-4D97-AF65-F5344CB8AC3E}">
        <p14:creationId xmlns:p14="http://schemas.microsoft.com/office/powerpoint/2010/main" val="361111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07491-9AA6-86EB-2142-91B9E683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6591347-EC7B-FAAC-4112-83ACB218C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4782" y="161537"/>
            <a:ext cx="11563434" cy="6696463"/>
          </a:xfrm>
        </p:spPr>
      </p:pic>
    </p:spTree>
    <p:extLst>
      <p:ext uri="{BB962C8B-B14F-4D97-AF65-F5344CB8AC3E}">
        <p14:creationId xmlns:p14="http://schemas.microsoft.com/office/powerpoint/2010/main" val="196885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502C3-DD71-96FF-9C92-494C65F1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CD8275-3FAC-7F2D-A54E-F3A28D31D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9988" y="137776"/>
            <a:ext cx="11559420" cy="6582447"/>
          </a:xfrm>
        </p:spPr>
      </p:pic>
    </p:spTree>
    <p:extLst>
      <p:ext uri="{BB962C8B-B14F-4D97-AF65-F5344CB8AC3E}">
        <p14:creationId xmlns:p14="http://schemas.microsoft.com/office/powerpoint/2010/main" val="309721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B8661-423E-5E05-686B-8C02F332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0908CA5-CD30-E0D9-A363-89CA1D14D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3871" y="128106"/>
            <a:ext cx="11184204" cy="6601788"/>
          </a:xfrm>
        </p:spPr>
      </p:pic>
    </p:spTree>
    <p:extLst>
      <p:ext uri="{BB962C8B-B14F-4D97-AF65-F5344CB8AC3E}">
        <p14:creationId xmlns:p14="http://schemas.microsoft.com/office/powerpoint/2010/main" val="322149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64344-3A6A-1228-89C5-0A22B15A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9B27608-E8AF-EC79-91B3-7F2BA755F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902" y="256381"/>
            <a:ext cx="11972567" cy="6785799"/>
          </a:xfrm>
        </p:spPr>
      </p:pic>
    </p:spTree>
    <p:extLst>
      <p:ext uri="{BB962C8B-B14F-4D97-AF65-F5344CB8AC3E}">
        <p14:creationId xmlns:p14="http://schemas.microsoft.com/office/powerpoint/2010/main" val="20135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FD58D-7A0A-22B6-02D7-643FBF1B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09" y="415306"/>
            <a:ext cx="10184076" cy="5994883"/>
          </a:xfrm>
        </p:spPr>
        <p:txBody>
          <a:bodyPr>
            <a:normAutofit/>
          </a:bodyPr>
          <a:lstStyle/>
          <a:p>
            <a:pPr algn="ctr"/>
            <a:r>
              <a:rPr lang="ru-RU" sz="8000" b="1">
                <a:solidFill>
                  <a:schemeClr val="accent4"/>
                </a:solidFill>
                <a:latin typeface="Times New Roman" panose="02000000000000000000" pitchFamily="2" charset="0"/>
                <a:ea typeface="Times New Roman" panose="02000000000000000000" pitchFamily="2" charset="0"/>
              </a:rPr>
              <a:t>Үйгө тапшырма</a:t>
            </a:r>
            <a:r>
              <a:rPr lang="ru-RU"/>
              <a:t>: </a:t>
            </a:r>
            <a:r>
              <a:rPr lang="ru-RU" sz="5400"/>
              <a:t>Кыргызстандын көлдөрүн картадан аныктап,контур картага жазышат жана китептен теманы окушат.</a:t>
            </a:r>
          </a:p>
        </p:txBody>
      </p:sp>
    </p:spTree>
    <p:extLst>
      <p:ext uri="{BB962C8B-B14F-4D97-AF65-F5344CB8AC3E}">
        <p14:creationId xmlns:p14="http://schemas.microsoft.com/office/powerpoint/2010/main" val="325056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0BA37-AAED-87F0-DB03-E59F5CBA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9E4DA7-DD13-340A-694E-2D03275E5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32" y="260019"/>
            <a:ext cx="10955941" cy="6337962"/>
          </a:xfrm>
        </p:spPr>
      </p:pic>
    </p:spTree>
    <p:extLst>
      <p:ext uri="{BB962C8B-B14F-4D97-AF65-F5344CB8AC3E}">
        <p14:creationId xmlns:p14="http://schemas.microsoft.com/office/powerpoint/2010/main" val="111196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5925B-D4C7-3133-4F6A-0E19A73A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BA6B73C-A990-CDC7-0AFE-6DFE6A992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95" y="163235"/>
            <a:ext cx="10837331" cy="6085165"/>
          </a:xfrm>
        </p:spPr>
      </p:pic>
    </p:spTree>
    <p:extLst>
      <p:ext uri="{BB962C8B-B14F-4D97-AF65-F5344CB8AC3E}">
        <p14:creationId xmlns:p14="http://schemas.microsoft.com/office/powerpoint/2010/main" val="33047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E2B6-869D-4032-113B-256A69AD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865A210-3EDA-0AD5-1A66-737D41E84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69" y="174333"/>
            <a:ext cx="11050806" cy="6683667"/>
          </a:xfrm>
        </p:spPr>
      </p:pic>
    </p:spTree>
    <p:extLst>
      <p:ext uri="{BB962C8B-B14F-4D97-AF65-F5344CB8AC3E}">
        <p14:creationId xmlns:p14="http://schemas.microsoft.com/office/powerpoint/2010/main" val="176177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CBB9E-9ECA-C62B-91CC-636DE705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60DB0C5-0E94-71FB-17CD-B1354D3F4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10969348" cy="6524768"/>
          </a:xfrm>
        </p:spPr>
      </p:pic>
    </p:spTree>
    <p:extLst>
      <p:ext uri="{BB962C8B-B14F-4D97-AF65-F5344CB8AC3E}">
        <p14:creationId xmlns:p14="http://schemas.microsoft.com/office/powerpoint/2010/main" val="180309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95DC7-9EEA-A90D-41BB-5E9DDBE0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348C3BE-0E84-DCD9-403B-A0C1A6B31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4" y="304800"/>
            <a:ext cx="11330012" cy="6248400"/>
          </a:xfrm>
        </p:spPr>
      </p:pic>
    </p:spTree>
    <p:extLst>
      <p:ext uri="{BB962C8B-B14F-4D97-AF65-F5344CB8AC3E}">
        <p14:creationId xmlns:p14="http://schemas.microsoft.com/office/powerpoint/2010/main" val="30254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A38EB-E955-659C-14D8-EF8A2262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D84E133-1403-1B21-B49E-22FC2C6FD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52" y="223951"/>
            <a:ext cx="11023519" cy="6818230"/>
          </a:xfrm>
        </p:spPr>
      </p:pic>
    </p:spTree>
    <p:extLst>
      <p:ext uri="{BB962C8B-B14F-4D97-AF65-F5344CB8AC3E}">
        <p14:creationId xmlns:p14="http://schemas.microsoft.com/office/powerpoint/2010/main" val="359636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384E4-DF65-0311-A971-1010F5DA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62E840-5E23-4CEB-3299-66CDCA5FB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10837332" cy="6717156"/>
          </a:xfrm>
        </p:spPr>
      </p:pic>
    </p:spTree>
    <p:extLst>
      <p:ext uri="{BB962C8B-B14F-4D97-AF65-F5344CB8AC3E}">
        <p14:creationId xmlns:p14="http://schemas.microsoft.com/office/powerpoint/2010/main" val="122933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ED855-8ED0-3696-2EB4-D2D7DE99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F4DDDCA-259E-51A3-7FA4-B2F8212F4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96" y="225664"/>
            <a:ext cx="10977409" cy="6406672"/>
          </a:xfrm>
        </p:spPr>
      </p:pic>
    </p:spTree>
    <p:extLst>
      <p:ext uri="{BB962C8B-B14F-4D97-AF65-F5344CB8AC3E}">
        <p14:creationId xmlns:p14="http://schemas.microsoft.com/office/powerpoint/2010/main" val="33893725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Үйгө тапшырма: Кыргызстандын көлдөрүн картадан аныктап,контур картага жазышат жана китептен теманы окушат.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askerovaajzan7@gmail.com</dc:creator>
  <cp:lastModifiedBy>askerovaajzan7@gmail.com</cp:lastModifiedBy>
  <cp:revision>2</cp:revision>
  <dcterms:created xsi:type="dcterms:W3CDTF">2023-03-18T03:38:56Z</dcterms:created>
  <dcterms:modified xsi:type="dcterms:W3CDTF">2023-03-18T04:20:22Z</dcterms:modified>
</cp:coreProperties>
</file>